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84F7C79-3BE4-458B-9179-028226456F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A5A94971-76D8-42B7-995C-CB7BF4E60D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8AF393A-21B6-47D1-B6CD-13FB2332C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53BBD-80DA-498B-81AF-7D067D420FDD}" type="datetimeFigureOut">
              <a:rPr lang="ko-KR" altLang="en-US" smtClean="0"/>
              <a:t>2018-07-17</a:t>
            </a:fld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6E558AF-C2C6-4D3A-886F-BCB0EA644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04CA544-FFC4-4E37-83EF-F4AE461C3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87D03-8EE7-4E34-B239-8136408234D8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86542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FA49AE8-57CA-45B4-8709-5B7FBFDB9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256143F-B685-445A-B329-020D528877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9D8982C-1A45-4B77-BAF3-D4E6A2828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53BBD-80DA-498B-81AF-7D067D420FDD}" type="datetimeFigureOut">
              <a:rPr lang="ko-KR" altLang="en-US" smtClean="0"/>
              <a:t>2018-07-17</a:t>
            </a:fld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BD622E7-7D8B-4D5D-9825-2AA79B2BC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6439E54-996E-459F-8297-3795650E0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87D03-8EE7-4E34-B239-8136408234D8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87810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19B8209C-3F83-4DA9-B73A-F398DE69C7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89C35AF-E8B6-4231-BAA0-ED6D38E2B1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8284931-82AF-480C-A9C3-FE27ED589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53BBD-80DA-498B-81AF-7D067D420FDD}" type="datetimeFigureOut">
              <a:rPr lang="ko-KR" altLang="en-US" smtClean="0"/>
              <a:t>2018-07-17</a:t>
            </a:fld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6EAB6B9-FCFD-425A-A42B-E159F4EAF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29F55F2-5BD5-47B9-B700-3057523F0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87D03-8EE7-4E34-B239-8136408234D8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74596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C5F39AB-5A02-4582-B1F5-9C79B2E99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6B2009C-D0E3-4480-922C-79497D7711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BCCAC7B-C29F-4851-969C-79B4FB65F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53BBD-80DA-498B-81AF-7D067D420FDD}" type="datetimeFigureOut">
              <a:rPr lang="ko-KR" altLang="en-US" smtClean="0"/>
              <a:t>2018-07-17</a:t>
            </a:fld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D2CEBDE-14F3-4209-A806-EB69A7EFB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15BDB68-7CF4-403D-A1C1-99D21DA2A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87D03-8EE7-4E34-B239-8136408234D8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79569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B59DE29-0034-4F57-849E-F36A47E28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3BBBC05-ED92-483B-A348-6472BA42A2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C4350F2-2A7A-4FC9-BA79-F8563AC4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53BBD-80DA-498B-81AF-7D067D420FDD}" type="datetimeFigureOut">
              <a:rPr lang="ko-KR" altLang="en-US" smtClean="0"/>
              <a:t>2018-07-17</a:t>
            </a:fld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08E31C4-99B6-4730-A8E3-1F3497186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5AC1FF2-FADF-4F22-845C-5547F9D98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87D03-8EE7-4E34-B239-8136408234D8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06470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F89D988-BDF2-4F12-AFF0-C264E27F0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872D623-1D74-4000-95E7-942C5C1C78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A4A6E230-C2C7-48FD-B204-5261238B25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C1A03F1-A799-43B1-8D95-D64B686C3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53BBD-80DA-498B-81AF-7D067D420FDD}" type="datetimeFigureOut">
              <a:rPr lang="ko-KR" altLang="en-US" smtClean="0"/>
              <a:t>2018-07-17</a:t>
            </a:fld>
            <a:endParaRPr lang="ko-KR" altLang="en-US" dirty="0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1DE4CE0-BB7C-4821-B42B-F698C1E4B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119B235-FD55-4F07-9E90-E452FD87E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87D03-8EE7-4E34-B239-8136408234D8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52415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FECF6-7F1D-47A4-931B-9617BCB89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C2AB983-6641-41F1-BF3D-86DBEF4F7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3B55C56-0029-4DE3-94B6-4B8DF2F2C3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32F6B80A-76E2-42AA-8ADE-839A0FF8BC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6F10BCEC-B9C1-419D-8ADF-9C6966881F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A7CB3564-BAD6-45DE-86DA-190496C8A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53BBD-80DA-498B-81AF-7D067D420FDD}" type="datetimeFigureOut">
              <a:rPr lang="ko-KR" altLang="en-US" smtClean="0"/>
              <a:t>2018-07-17</a:t>
            </a:fld>
            <a:endParaRPr lang="ko-KR" altLang="en-US" dirty="0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9AF6A890-9BB0-43E1-B185-8A91CF11C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D658DC2D-7E3A-45C5-9E61-E038DE0A2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87D03-8EE7-4E34-B239-8136408234D8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20243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A2BBC47-D5FD-44FC-857C-8819A6C9C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C8E336D5-3599-44D3-91B2-4DC72DC62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53BBD-80DA-498B-81AF-7D067D420FDD}" type="datetimeFigureOut">
              <a:rPr lang="ko-KR" altLang="en-US" smtClean="0"/>
              <a:t>2018-07-17</a:t>
            </a:fld>
            <a:endParaRPr lang="ko-KR" altLang="en-US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F4F4889-6451-4600-B4E0-431B6F86F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1A6131D1-31F3-4171-83C3-13AEDDF19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87D03-8EE7-4E34-B239-8136408234D8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71023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F54B3DA2-9E84-49CD-9298-07C09925F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53BBD-80DA-498B-81AF-7D067D420FDD}" type="datetimeFigureOut">
              <a:rPr lang="ko-KR" altLang="en-US" smtClean="0"/>
              <a:t>2018-07-17</a:t>
            </a:fld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12AF7630-7869-4FCD-AF84-6CE75E3B4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1543383-1634-4B11-95D8-D591494B6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87D03-8EE7-4E34-B239-8136408234D8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726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A24986B-87E9-443A-8E94-7F93C2CDC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3FE865F-38F1-4A23-A260-A942FAC6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307372A-508D-4F93-AB9D-91195D14F5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5850B8D-5EA2-4FA0-A148-37ED6AF5D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53BBD-80DA-498B-81AF-7D067D420FDD}" type="datetimeFigureOut">
              <a:rPr lang="ko-KR" altLang="en-US" smtClean="0"/>
              <a:t>2018-07-17</a:t>
            </a:fld>
            <a:endParaRPr lang="ko-KR" altLang="en-US" dirty="0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77DC2F4-1DA5-4324-8F8D-BF3DA37BF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BC77D35-8FD8-4AB8-8B58-92492A148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87D03-8EE7-4E34-B239-8136408234D8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63978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5142B73-3536-4B45-81D1-DB669F2DF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471C62A7-7BB8-4E3B-B7E8-11D69EA652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D964690-E88B-43DC-B98E-D9EC773DD5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D378DE1-607E-481C-942C-ED3F2D883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53BBD-80DA-498B-81AF-7D067D420FDD}" type="datetimeFigureOut">
              <a:rPr lang="ko-KR" altLang="en-US" smtClean="0"/>
              <a:t>2018-07-17</a:t>
            </a:fld>
            <a:endParaRPr lang="ko-KR" altLang="en-US" dirty="0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53B31C4-97A6-4A00-B7E1-3DFC84778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8DE8AB0-8BEC-4424-8E71-F8DA7C27B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87D03-8EE7-4E34-B239-8136408234D8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30041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A6262813-73F0-47A0-B17F-1697940FF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07B183F-6CD5-4A17-B9CF-9B26F987ED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4EA934-B7B7-4614-85C3-23C16D99C1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53BBD-80DA-498B-81AF-7D067D420FDD}" type="datetimeFigureOut">
              <a:rPr lang="ko-KR" altLang="en-US" smtClean="0"/>
              <a:t>2018-07-17</a:t>
            </a:fld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9662D98-A418-47FD-9FF1-88DA8EA838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682707C-9B86-4440-8426-25A132FBE9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87D03-8EE7-4E34-B239-8136408234D8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53257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092E573-20CE-4D5B-9C94-5E434A4023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2880" y="1041400"/>
            <a:ext cx="9144000" cy="2387600"/>
          </a:xfrm>
        </p:spPr>
        <p:txBody>
          <a:bodyPr>
            <a:normAutofit/>
          </a:bodyPr>
          <a:lstStyle/>
          <a:p>
            <a:r>
              <a:rPr lang="en-US" altLang="ko-KR" sz="8800" dirty="0">
                <a:latin typeface="godoMaum" panose="02000503000000020004" pitchFamily="2" charset="-127"/>
                <a:ea typeface="godoMaum" panose="02000503000000020004" pitchFamily="2" charset="-127"/>
              </a:rPr>
              <a:t>Docker Study 6~7</a:t>
            </a:r>
            <a:endParaRPr lang="ko-KR" altLang="en-US" sz="8800" dirty="0">
              <a:latin typeface="godoMaum" panose="02000503000000020004" pitchFamily="2" charset="-127"/>
              <a:ea typeface="godoMaum" panose="02000503000000020004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18764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11D9B63-72DC-4C6C-B05F-7A82A3208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800" dirty="0"/>
              <a:t>ENV</a:t>
            </a:r>
            <a:endParaRPr lang="ko-KR" altLang="en-US" sz="4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260DA7E-EE18-4F7B-AE7B-122D816BE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dirty="0"/>
              <a:t>정확한 이해 불가</a:t>
            </a:r>
          </a:p>
        </p:txBody>
      </p:sp>
    </p:spTree>
    <p:extLst>
      <p:ext uri="{BB962C8B-B14F-4D97-AF65-F5344CB8AC3E}">
        <p14:creationId xmlns:p14="http://schemas.microsoft.com/office/powerpoint/2010/main" val="386861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11D9B63-72DC-4C6C-B05F-7A82A3208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800" dirty="0"/>
              <a:t>파일을 이미지에 추가 </a:t>
            </a:r>
            <a:r>
              <a:rPr lang="en-US" altLang="ko-KR" sz="4800" dirty="0"/>
              <a:t>– ADD , COPY</a:t>
            </a:r>
            <a:endParaRPr lang="ko-KR" altLang="en-US" sz="4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260DA7E-EE18-4F7B-AE7B-122D816BE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/>
              <a:t>ADD &lt;</a:t>
            </a:r>
            <a:r>
              <a:rPr lang="ko-KR" altLang="en-US" sz="3200" dirty="0"/>
              <a:t>복사할 파일 경로</a:t>
            </a:r>
            <a:r>
              <a:rPr lang="en-US" altLang="ko-KR" sz="3200" dirty="0"/>
              <a:t>&gt; &lt;</a:t>
            </a:r>
            <a:r>
              <a:rPr lang="ko-KR" altLang="en-US" sz="3200" dirty="0"/>
              <a:t>이미지에서 파일이 위치할 경로</a:t>
            </a:r>
            <a:r>
              <a:rPr lang="en-US" altLang="ko-KR" sz="3200" dirty="0"/>
              <a:t>&gt;</a:t>
            </a:r>
          </a:p>
          <a:p>
            <a:endParaRPr lang="en-US" altLang="ko-KR" sz="3200" dirty="0"/>
          </a:p>
          <a:p>
            <a:r>
              <a:rPr lang="en-US" altLang="ko-KR" sz="3200" dirty="0"/>
              <a:t>ADD &lt;</a:t>
            </a:r>
            <a:r>
              <a:rPr lang="ko-KR" altLang="en-US" sz="3200" dirty="0"/>
              <a:t>복사할 파일 </a:t>
            </a:r>
            <a:r>
              <a:rPr lang="en-US" altLang="ko-KR" sz="3200" dirty="0"/>
              <a:t>URL&gt; &lt;</a:t>
            </a:r>
            <a:r>
              <a:rPr lang="ko-KR" altLang="en-US" sz="3200" dirty="0"/>
              <a:t>이미지에서 파일이 위치할 경로</a:t>
            </a:r>
            <a:r>
              <a:rPr lang="en-US" altLang="ko-KR" sz="3200" dirty="0"/>
              <a:t>&gt;</a:t>
            </a:r>
          </a:p>
          <a:p>
            <a:endParaRPr lang="en-US" altLang="ko-KR" sz="3200" dirty="0"/>
          </a:p>
          <a:p>
            <a:r>
              <a:rPr lang="en-US" altLang="ko-KR" sz="3200" dirty="0"/>
              <a:t>COPY</a:t>
            </a:r>
            <a:r>
              <a:rPr lang="ko-KR" altLang="en-US" sz="3200" dirty="0"/>
              <a:t>는 압축해제도 하지 않고 </a:t>
            </a:r>
            <a:r>
              <a:rPr lang="en-US" altLang="ko-KR" sz="3200" dirty="0"/>
              <a:t>URL</a:t>
            </a:r>
            <a:r>
              <a:rPr lang="ko-KR" altLang="en-US" sz="3200" dirty="0"/>
              <a:t>도 사용 불가능</a:t>
            </a:r>
            <a:endParaRPr lang="en-US" altLang="ko-KR" sz="3200" dirty="0"/>
          </a:p>
        </p:txBody>
      </p:sp>
    </p:spTree>
    <p:extLst>
      <p:ext uri="{BB962C8B-B14F-4D97-AF65-F5344CB8AC3E}">
        <p14:creationId xmlns:p14="http://schemas.microsoft.com/office/powerpoint/2010/main" val="2136699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D6E8604-018F-4181-BA1D-6C6C89654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ko-KR" sz="8800" dirty="0">
                <a:latin typeface="godoMaum" panose="02000503000000020004" pitchFamily="2" charset="-127"/>
                <a:ea typeface="godoMaum" panose="02000503000000020004" pitchFamily="2" charset="-127"/>
              </a:rPr>
              <a:t>.dockerignore</a:t>
            </a:r>
            <a:endParaRPr lang="ko-KR" altLang="en-US" sz="8800" dirty="0">
              <a:latin typeface="godoMaum" panose="02000503000000020004" pitchFamily="2" charset="-127"/>
              <a:ea typeface="godoMaum" panose="02000503000000020004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08182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A5175E4-42CA-4D12-98A6-7ECC5EF82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6000" dirty="0"/>
              <a:t>.dockerignore </a:t>
            </a:r>
            <a:r>
              <a:rPr lang="ko-KR" altLang="en-US" sz="6000" dirty="0"/>
              <a:t>파일을 사용하는 이유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5BE6D20-74AE-46FE-B4ED-36CCAE75F8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4400" dirty="0"/>
              <a:t>Dockerfile</a:t>
            </a:r>
            <a:r>
              <a:rPr lang="ko-KR" altLang="en-US" sz="4400" dirty="0"/>
              <a:t>과 같은 디렉토리에 들어있는 모든 파일은 </a:t>
            </a:r>
            <a:r>
              <a:rPr lang="en-US" altLang="ko-KR" sz="4400" dirty="0"/>
              <a:t>Context</a:t>
            </a:r>
            <a:r>
              <a:rPr lang="ko-KR" altLang="en-US" sz="4400" dirty="0"/>
              <a:t>라고 하는데 특히 이미지를 생성할 때 </a:t>
            </a:r>
            <a:r>
              <a:rPr lang="en-US" altLang="ko-KR" sz="4400" dirty="0"/>
              <a:t>Context</a:t>
            </a:r>
            <a:r>
              <a:rPr lang="ko-KR" altLang="en-US" sz="4400" dirty="0"/>
              <a:t>를 모두 데몬에 전송하므로 필요 없는 파일의 전송을 막기 위해서 사용한다</a:t>
            </a:r>
            <a:r>
              <a:rPr lang="en-US" altLang="ko-KR" sz="4400" dirty="0"/>
              <a:t>.</a:t>
            </a:r>
            <a:endParaRPr lang="ko-KR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121727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B34FD83-427F-48F5-8CC6-17CDEF0AA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.dockerignore </a:t>
            </a:r>
            <a:r>
              <a:rPr lang="ko-KR" altLang="en-US" dirty="0"/>
              <a:t>파일 작성법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188CD90-799C-47DB-A1EB-BB59D0B64E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sz="4000" dirty="0"/>
              <a:t>주석 </a:t>
            </a:r>
            <a:r>
              <a:rPr lang="en-US" altLang="ko-KR" sz="4000" dirty="0"/>
              <a:t>: # comment</a:t>
            </a:r>
          </a:p>
          <a:p>
            <a:r>
              <a:rPr lang="ko-KR" altLang="en-US" sz="4000" dirty="0"/>
              <a:t>디렉토리 및 파일 무시 명령어</a:t>
            </a:r>
            <a:endParaRPr lang="en-US" altLang="ko-KR" sz="4000" dirty="0"/>
          </a:p>
          <a:p>
            <a:pPr>
              <a:buFontTx/>
              <a:buChar char="-"/>
            </a:pPr>
            <a:r>
              <a:rPr lang="en-US" altLang="ko-KR" sz="4000" dirty="0"/>
              <a:t> */temp : temp</a:t>
            </a:r>
            <a:r>
              <a:rPr lang="ko-KR" altLang="en-US" sz="4000" dirty="0"/>
              <a:t>폴더의 하위 폴더에서 시작하는 모든 파일 및 폴더를 제외</a:t>
            </a:r>
            <a:endParaRPr lang="en-US" altLang="ko-KR" sz="4000" dirty="0"/>
          </a:p>
          <a:p>
            <a:pPr>
              <a:buFontTx/>
              <a:buChar char="-"/>
            </a:pPr>
            <a:r>
              <a:rPr lang="en-US" altLang="ko-KR" sz="4000" dirty="0"/>
              <a:t> */*/temp : temp</a:t>
            </a:r>
            <a:r>
              <a:rPr lang="ko-KR" altLang="en-US" sz="4000" dirty="0"/>
              <a:t>폴더의 두 단계 하위 폴더에서 시작하는 </a:t>
            </a:r>
            <a:r>
              <a:rPr lang="en-US" altLang="ko-KR" sz="4000" dirty="0"/>
              <a:t>--------</a:t>
            </a:r>
          </a:p>
          <a:p>
            <a:pPr>
              <a:buFontTx/>
              <a:buChar char="-"/>
            </a:pPr>
            <a:r>
              <a:rPr lang="en-US" altLang="ko-KR" sz="4000" dirty="0"/>
              <a:t> temp? : </a:t>
            </a:r>
            <a:r>
              <a:rPr lang="ko-KR" altLang="en-US" sz="4000" dirty="0"/>
              <a:t>디렉토리 내의 </a:t>
            </a:r>
            <a:r>
              <a:rPr lang="en-US" altLang="ko-KR" sz="4000" dirty="0"/>
              <a:t>temp</a:t>
            </a:r>
            <a:r>
              <a:rPr lang="ko-KR" altLang="en-US" sz="4000" dirty="0"/>
              <a:t>가 들어가 있는 파일 및 폴더 제외</a:t>
            </a:r>
            <a:endParaRPr lang="en-US" altLang="ko-KR" sz="4000" dirty="0"/>
          </a:p>
          <a:p>
            <a:pPr>
              <a:buFontTx/>
              <a:buChar char="-"/>
            </a:pPr>
            <a:r>
              <a:rPr lang="en-US" altLang="ko-KR" sz="4000" dirty="0"/>
              <a:t> *.md : </a:t>
            </a:r>
            <a:r>
              <a:rPr lang="ko-KR" altLang="en-US" sz="4000" dirty="0"/>
              <a:t>예외를 제외한 모든 </a:t>
            </a:r>
            <a:r>
              <a:rPr lang="en-US" altLang="ko-KR" sz="4000" dirty="0"/>
              <a:t>md</a:t>
            </a:r>
            <a:r>
              <a:rPr lang="ko-KR" altLang="en-US" sz="4000" dirty="0"/>
              <a:t>파일 제외</a:t>
            </a:r>
            <a:endParaRPr lang="en-US" altLang="ko-KR" sz="4000" dirty="0"/>
          </a:p>
          <a:p>
            <a:pPr>
              <a:buFontTx/>
              <a:buChar char="-"/>
            </a:pPr>
            <a:r>
              <a:rPr lang="en-US" altLang="ko-KR" sz="4000" dirty="0"/>
              <a:t> !README.md : </a:t>
            </a:r>
            <a:r>
              <a:rPr lang="ko-KR" altLang="en-US" sz="4000" dirty="0"/>
              <a:t>예외 처리하는 방법</a:t>
            </a:r>
            <a:r>
              <a:rPr lang="en-US" altLang="ko-KR" sz="4000" dirty="0"/>
              <a:t> , ! </a:t>
            </a:r>
            <a:r>
              <a:rPr lang="ko-KR" altLang="en-US" sz="4000" dirty="0"/>
              <a:t>뒤에 예외 처리할 이름을 적으면 된다</a:t>
            </a:r>
            <a:r>
              <a:rPr lang="en-US" altLang="ko-KR" sz="4000" dirty="0"/>
              <a:t>.</a:t>
            </a:r>
          </a:p>
          <a:p>
            <a:pPr marL="0" indent="0">
              <a:buNone/>
            </a:pPr>
            <a:r>
              <a:rPr lang="en-US" altLang="ko-KR" sz="4000" dirty="0"/>
              <a:t>   </a:t>
            </a:r>
            <a:r>
              <a:rPr lang="ko-KR" altLang="en-US" sz="4000" dirty="0"/>
              <a:t>여러 개면 제일 마지막 줄에 </a:t>
            </a:r>
            <a:r>
              <a:rPr lang="en-US" altLang="ko-KR" sz="4000" dirty="0"/>
              <a:t>!</a:t>
            </a:r>
            <a:r>
              <a:rPr lang="ko-KR" altLang="en-US" sz="4000" dirty="0"/>
              <a:t>를 붙여서 작성해줄 것</a:t>
            </a:r>
            <a:endParaRPr lang="en-US" altLang="ko-KR" sz="4000" dirty="0"/>
          </a:p>
          <a:p>
            <a:endParaRPr lang="ko-KR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690066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11D9B63-72DC-4C6C-B05F-7A82A3208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800" dirty="0"/>
              <a:t>어떤 이미지를 기반으로 할 것인가 </a:t>
            </a:r>
            <a:r>
              <a:rPr lang="en-US" altLang="ko-KR" sz="4800" dirty="0"/>
              <a:t>– FROM (</a:t>
            </a:r>
            <a:r>
              <a:rPr lang="ko-KR" altLang="en-US" sz="4800" dirty="0"/>
              <a:t>필수</a:t>
            </a:r>
            <a:r>
              <a:rPr lang="en-US" altLang="ko-KR" sz="4800" dirty="0"/>
              <a:t>)</a:t>
            </a:r>
            <a:endParaRPr lang="ko-KR" altLang="en-US" sz="4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260DA7E-EE18-4F7B-AE7B-122D816BE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4000" dirty="0"/>
              <a:t>FROM [</a:t>
            </a:r>
            <a:r>
              <a:rPr lang="ko-KR" altLang="en-US" sz="4000" dirty="0"/>
              <a:t>이미지</a:t>
            </a:r>
            <a:r>
              <a:rPr lang="en-US" altLang="ko-KR" sz="4000" dirty="0"/>
              <a:t>]  - </a:t>
            </a:r>
            <a:r>
              <a:rPr lang="ko-KR" altLang="en-US" sz="4000" dirty="0"/>
              <a:t>태그가 없으면 </a:t>
            </a:r>
            <a:r>
              <a:rPr lang="en-US" altLang="ko-KR" sz="4000" dirty="0"/>
              <a:t>latest</a:t>
            </a:r>
            <a:r>
              <a:rPr lang="ko-KR" altLang="en-US" sz="4000" dirty="0"/>
              <a:t>를 사용</a:t>
            </a:r>
            <a:endParaRPr lang="en-US" altLang="ko-KR" sz="4000" dirty="0"/>
          </a:p>
          <a:p>
            <a:r>
              <a:rPr lang="en-US" altLang="ko-KR" sz="4000" dirty="0"/>
              <a:t>FROM [</a:t>
            </a:r>
            <a:r>
              <a:rPr lang="ko-KR" altLang="en-US" sz="4000" dirty="0"/>
              <a:t>이미지</a:t>
            </a:r>
            <a:r>
              <a:rPr lang="en-US" altLang="ko-KR" sz="4000" dirty="0"/>
              <a:t>]:[</a:t>
            </a:r>
            <a:r>
              <a:rPr lang="ko-KR" altLang="en-US" sz="4000" dirty="0"/>
              <a:t>태그</a:t>
            </a:r>
            <a:r>
              <a:rPr lang="en-US" altLang="ko-KR" sz="4000" dirty="0"/>
              <a:t>]</a:t>
            </a:r>
          </a:p>
          <a:p>
            <a:r>
              <a:rPr lang="ko-KR" altLang="en-US" sz="4000" dirty="0"/>
              <a:t>여러 개의 </a:t>
            </a:r>
            <a:r>
              <a:rPr lang="en-US" altLang="ko-KR" sz="4000" dirty="0"/>
              <a:t>FROM </a:t>
            </a:r>
            <a:r>
              <a:rPr lang="ko-KR" altLang="en-US" sz="4000" dirty="0"/>
              <a:t>선언 가능</a:t>
            </a:r>
            <a:endParaRPr lang="en-US" altLang="ko-KR" sz="4000" dirty="0"/>
          </a:p>
          <a:p>
            <a:endParaRPr lang="en-US" altLang="ko-KR" sz="4000" dirty="0"/>
          </a:p>
          <a:p>
            <a:r>
              <a:rPr lang="ko-KR" altLang="en-US" sz="4000" dirty="0"/>
              <a:t>항상 </a:t>
            </a:r>
            <a:r>
              <a:rPr lang="en-US" altLang="ko-KR" sz="4000" dirty="0" err="1"/>
              <a:t>dockerfile</a:t>
            </a:r>
            <a:r>
              <a:rPr lang="en-US" altLang="ko-KR" sz="4000" dirty="0"/>
              <a:t> </a:t>
            </a:r>
            <a:r>
              <a:rPr lang="ko-KR" altLang="en-US" sz="4000" dirty="0"/>
              <a:t>맨 앞부분에 </a:t>
            </a:r>
            <a:r>
              <a:rPr lang="ko-KR" altLang="en-US" sz="4000" dirty="0" err="1"/>
              <a:t>위치해야함</a:t>
            </a:r>
            <a:endParaRPr lang="en-US" altLang="ko-KR" sz="4000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56500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11D9B63-72DC-4C6C-B05F-7A82A3208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800" dirty="0"/>
              <a:t>이미지를 생성한 사람의 정보를 입력하자</a:t>
            </a:r>
            <a:r>
              <a:rPr lang="en-US" altLang="ko-KR" sz="4800" dirty="0"/>
              <a:t>. – MAINTAINER</a:t>
            </a:r>
            <a:endParaRPr lang="ko-KR" altLang="en-US" sz="4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260DA7E-EE18-4F7B-AE7B-122D816BE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4000" dirty="0"/>
              <a:t>MAINTAINER [</a:t>
            </a:r>
            <a:r>
              <a:rPr lang="ko-KR" altLang="en-US" sz="4000" dirty="0"/>
              <a:t>작성자 정보</a:t>
            </a:r>
            <a:r>
              <a:rPr lang="en-US" altLang="ko-KR" sz="4000" dirty="0"/>
              <a:t>] - </a:t>
            </a:r>
            <a:r>
              <a:rPr lang="ko-KR" altLang="en-US" sz="4000" dirty="0"/>
              <a:t>생략가능</a:t>
            </a:r>
          </a:p>
        </p:txBody>
      </p:sp>
    </p:spTree>
    <p:extLst>
      <p:ext uri="{BB962C8B-B14F-4D97-AF65-F5344CB8AC3E}">
        <p14:creationId xmlns:p14="http://schemas.microsoft.com/office/powerpoint/2010/main" val="794977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11D9B63-72DC-4C6C-B05F-7A82A3208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800" dirty="0"/>
              <a:t>이미지위에서 스크립트 또는 명령 실행 </a:t>
            </a:r>
            <a:r>
              <a:rPr lang="en-US" altLang="ko-KR" sz="4800" dirty="0"/>
              <a:t>– RUN</a:t>
            </a:r>
            <a:endParaRPr lang="ko-KR" altLang="en-US" sz="4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260DA7E-EE18-4F7B-AE7B-122D816BE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/>
              <a:t>RUN [</a:t>
            </a:r>
            <a:r>
              <a:rPr lang="ko-KR" altLang="en-US" sz="3200" dirty="0"/>
              <a:t>셸 명령어</a:t>
            </a:r>
            <a:r>
              <a:rPr lang="en-US" altLang="ko-KR" sz="3200" dirty="0"/>
              <a:t>]</a:t>
            </a:r>
          </a:p>
          <a:p>
            <a:r>
              <a:rPr lang="en-US" altLang="ko-KR" sz="3200" dirty="0"/>
              <a:t>ex&gt; RUN apt-get install </a:t>
            </a:r>
          </a:p>
          <a:p>
            <a:r>
              <a:rPr lang="en-US" altLang="ko-KR" sz="3200" dirty="0"/>
              <a:t>FROM </a:t>
            </a:r>
            <a:r>
              <a:rPr lang="ko-KR" altLang="en-US" sz="3200" dirty="0"/>
              <a:t>명령어로 설정한 이미지의 </a:t>
            </a:r>
            <a:r>
              <a:rPr lang="en-US" altLang="ko-KR" sz="3200" dirty="0"/>
              <a:t>/bin/</a:t>
            </a:r>
            <a:r>
              <a:rPr lang="en-US" altLang="ko-KR" sz="3200" dirty="0" err="1"/>
              <a:t>sh</a:t>
            </a:r>
            <a:r>
              <a:rPr lang="en-US" altLang="ko-KR" sz="3200" dirty="0"/>
              <a:t> </a:t>
            </a:r>
            <a:r>
              <a:rPr lang="ko-KR" altLang="en-US" sz="3200" dirty="0"/>
              <a:t>실행 파일을 사용하게 되며 없을 시 사용 불가</a:t>
            </a:r>
            <a:endParaRPr lang="en-US" altLang="ko-KR" sz="3200" dirty="0"/>
          </a:p>
          <a:p>
            <a:r>
              <a:rPr lang="en-US" altLang="ko-KR" dirty="0"/>
              <a:t>/bin/</a:t>
            </a:r>
            <a:r>
              <a:rPr lang="en-US" altLang="ko-KR" dirty="0" err="1"/>
              <a:t>sh</a:t>
            </a:r>
            <a:r>
              <a:rPr lang="en-US" altLang="ko-KR" dirty="0"/>
              <a:t> </a:t>
            </a:r>
            <a:r>
              <a:rPr lang="ko-KR" altLang="en-US" dirty="0"/>
              <a:t>실행파일이 없어도 사용법</a:t>
            </a:r>
            <a:endParaRPr lang="en-US" altLang="ko-KR" dirty="0"/>
          </a:p>
          <a:p>
            <a:pPr>
              <a:buFontTx/>
              <a:buChar char="-"/>
            </a:pPr>
            <a:r>
              <a:rPr lang="en-US" altLang="ko-KR" dirty="0"/>
              <a:t>RUN [“</a:t>
            </a:r>
            <a:r>
              <a:rPr lang="ko-KR" altLang="en-US" dirty="0"/>
              <a:t>실행파일</a:t>
            </a:r>
            <a:r>
              <a:rPr lang="en-US" altLang="ko-KR" dirty="0"/>
              <a:t>” , “</a:t>
            </a:r>
            <a:r>
              <a:rPr lang="ko-KR" altLang="en-US" dirty="0"/>
              <a:t>매개변수</a:t>
            </a:r>
            <a:r>
              <a:rPr lang="en-US" altLang="ko-KR" dirty="0"/>
              <a:t>” , “</a:t>
            </a:r>
            <a:r>
              <a:rPr lang="ko-KR" altLang="en-US" dirty="0"/>
              <a:t>매개변수＂ </a:t>
            </a:r>
            <a:r>
              <a:rPr lang="en-US" altLang="ko-KR" dirty="0"/>
              <a:t>, “</a:t>
            </a:r>
            <a:r>
              <a:rPr lang="ko-KR" altLang="en-US" dirty="0"/>
              <a:t>매개변수 </a:t>
            </a:r>
            <a:r>
              <a:rPr lang="en-US" altLang="ko-KR" dirty="0"/>
              <a:t>…. ]</a:t>
            </a:r>
          </a:p>
          <a:p>
            <a:pPr>
              <a:buFontTx/>
              <a:buChar char="-"/>
            </a:pPr>
            <a:r>
              <a:rPr lang="en-US" altLang="ko-KR" dirty="0"/>
              <a:t>RUN</a:t>
            </a:r>
            <a:r>
              <a:rPr lang="ko-KR" altLang="en-US" dirty="0"/>
              <a:t>으로 실행한 결과는 </a:t>
            </a:r>
            <a:r>
              <a:rPr lang="ko-KR" altLang="en-US" dirty="0" err="1"/>
              <a:t>캐시되며</a:t>
            </a:r>
            <a:r>
              <a:rPr lang="ko-KR" altLang="en-US" dirty="0"/>
              <a:t> </a:t>
            </a:r>
            <a:r>
              <a:rPr lang="ko-KR" altLang="en-US" dirty="0" err="1"/>
              <a:t>캐시된</a:t>
            </a:r>
            <a:r>
              <a:rPr lang="ko-KR" altLang="en-US" dirty="0"/>
              <a:t> 내용을 사용하지 않으려면 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  build </a:t>
            </a:r>
            <a:r>
              <a:rPr lang="ko-KR" altLang="en-US" dirty="0"/>
              <a:t>할 때 </a:t>
            </a:r>
            <a:r>
              <a:rPr lang="en-US" altLang="ko-KR" dirty="0"/>
              <a:t>–no—cache </a:t>
            </a:r>
            <a:r>
              <a:rPr lang="ko-KR" altLang="en-US" dirty="0"/>
              <a:t>옵션 사용</a:t>
            </a:r>
          </a:p>
        </p:txBody>
      </p:sp>
    </p:spTree>
    <p:extLst>
      <p:ext uri="{BB962C8B-B14F-4D97-AF65-F5344CB8AC3E}">
        <p14:creationId xmlns:p14="http://schemas.microsoft.com/office/powerpoint/2010/main" val="1864837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11D9B63-72DC-4C6C-B05F-7A82A3208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800" dirty="0"/>
              <a:t>CMD , ENTRYPOINT</a:t>
            </a:r>
            <a:endParaRPr lang="ko-KR" altLang="en-US" sz="4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260DA7E-EE18-4F7B-AE7B-122D816BE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dirty="0"/>
              <a:t>정확한 이해 불가</a:t>
            </a:r>
          </a:p>
        </p:txBody>
      </p:sp>
    </p:spTree>
    <p:extLst>
      <p:ext uri="{BB962C8B-B14F-4D97-AF65-F5344CB8AC3E}">
        <p14:creationId xmlns:p14="http://schemas.microsoft.com/office/powerpoint/2010/main" val="1927141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11D9B63-72DC-4C6C-B05F-7A82A3208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800" dirty="0"/>
              <a:t>포트 번호 설정 </a:t>
            </a:r>
            <a:r>
              <a:rPr lang="en-US" altLang="ko-KR" sz="4800" dirty="0"/>
              <a:t>– EXPOSE</a:t>
            </a:r>
            <a:endParaRPr lang="ko-KR" altLang="en-US" sz="4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260DA7E-EE18-4F7B-AE7B-122D816BE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/>
              <a:t>EXPOSE [</a:t>
            </a:r>
            <a:r>
              <a:rPr lang="ko-KR" altLang="en-US" sz="3200" dirty="0"/>
              <a:t>포트번호</a:t>
            </a:r>
            <a:r>
              <a:rPr lang="en-US" altLang="ko-KR" sz="3200" dirty="0"/>
              <a:t>]</a:t>
            </a:r>
          </a:p>
          <a:p>
            <a:r>
              <a:rPr lang="ko-KR" altLang="en-US" sz="3200" dirty="0"/>
              <a:t>여러 줄로 써도 되지만 한 줄에 여러 개 포트번호 작성가능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22811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사용자 지정 2">
      <a:majorFont>
        <a:latin typeface="godoMaum"/>
        <a:ea typeface="godoMaum"/>
        <a:cs typeface=""/>
      </a:majorFont>
      <a:minorFont>
        <a:latin typeface="godoMaum"/>
        <a:ea typeface="godoMa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325</Words>
  <Application>Microsoft Office PowerPoint</Application>
  <PresentationFormat>와이드스크린</PresentationFormat>
  <Paragraphs>42</Paragraphs>
  <Slides>11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4" baseType="lpstr">
      <vt:lpstr>godoMaum</vt:lpstr>
      <vt:lpstr>Arial</vt:lpstr>
      <vt:lpstr>Office 테마</vt:lpstr>
      <vt:lpstr>Docker Study 6~7</vt:lpstr>
      <vt:lpstr>.dockerignore</vt:lpstr>
      <vt:lpstr>.dockerignore 파일을 사용하는 이유</vt:lpstr>
      <vt:lpstr>.dockerignore 파일 작성법</vt:lpstr>
      <vt:lpstr>어떤 이미지를 기반으로 할 것인가 – FROM (필수)</vt:lpstr>
      <vt:lpstr>이미지를 생성한 사람의 정보를 입력하자. – MAINTAINER</vt:lpstr>
      <vt:lpstr>이미지위에서 스크립트 또는 명령 실행 – RUN</vt:lpstr>
      <vt:lpstr>CMD , ENTRYPOINT</vt:lpstr>
      <vt:lpstr>포트 번호 설정 – EXPOSE</vt:lpstr>
      <vt:lpstr>ENV</vt:lpstr>
      <vt:lpstr>파일을 이미지에 추가 – ADD , COPY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Docker Study 6~7</dc:title>
  <dc:creator>김희수</dc:creator>
  <cp:lastModifiedBy>김희수</cp:lastModifiedBy>
  <cp:revision>7</cp:revision>
  <dcterms:created xsi:type="dcterms:W3CDTF">2018-07-17T08:35:53Z</dcterms:created>
  <dcterms:modified xsi:type="dcterms:W3CDTF">2018-07-17T10:37:13Z</dcterms:modified>
</cp:coreProperties>
</file>